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52"/>
  </p:normalViewPr>
  <p:slideViewPr>
    <p:cSldViewPr snapToGrid="0" snapToObjects="1">
      <p:cViewPr varScale="1">
        <p:scale>
          <a:sx n="171" d="100"/>
          <a:sy n="171" d="100"/>
        </p:scale>
        <p:origin x="190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73D3BE1E-F5BA-2249-B8EF-2C522CD410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365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B791C-2D59-DE4C-8295-A85FFB7FA624}" type="datetimeFigureOut">
              <a:rPr lang="es-CO" smtClean="0"/>
              <a:t>10/05/19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A6C8-1BEB-4C42-B034-BED1EC2E478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99325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B791C-2D59-DE4C-8295-A85FFB7FA624}" type="datetimeFigureOut">
              <a:rPr lang="es-CO" smtClean="0"/>
              <a:t>10/05/19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A6C8-1BEB-4C42-B034-BED1EC2E478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83849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59CD3778-768E-6540-A870-1747033583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38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B791C-2D59-DE4C-8295-A85FFB7FA624}" type="datetimeFigureOut">
              <a:rPr lang="es-CO" smtClean="0"/>
              <a:t>10/05/19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A6C8-1BEB-4C42-B034-BED1EC2E478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55027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B791C-2D59-DE4C-8295-A85FFB7FA624}" type="datetimeFigureOut">
              <a:rPr lang="es-CO" smtClean="0"/>
              <a:t>10/05/19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A6C8-1BEB-4C42-B034-BED1EC2E478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68318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B791C-2D59-DE4C-8295-A85FFB7FA624}" type="datetimeFigureOut">
              <a:rPr lang="es-CO" smtClean="0"/>
              <a:t>10/05/19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A6C8-1BEB-4C42-B034-BED1EC2E478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6999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B791C-2D59-DE4C-8295-A85FFB7FA624}" type="datetimeFigureOut">
              <a:rPr lang="es-CO" smtClean="0"/>
              <a:t>10/05/19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A6C8-1BEB-4C42-B034-BED1EC2E478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71067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B791C-2D59-DE4C-8295-A85FFB7FA624}" type="datetimeFigureOut">
              <a:rPr lang="es-CO" smtClean="0"/>
              <a:t>10/05/19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A6C8-1BEB-4C42-B034-BED1EC2E478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953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B791C-2D59-DE4C-8295-A85FFB7FA624}" type="datetimeFigureOut">
              <a:rPr lang="es-CO" smtClean="0"/>
              <a:t>10/05/19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A6C8-1BEB-4C42-B034-BED1EC2E478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9074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B791C-2D59-DE4C-8295-A85FFB7FA624}" type="datetimeFigureOut">
              <a:rPr lang="es-CO" smtClean="0"/>
              <a:t>10/05/19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A6C8-1BEB-4C42-B034-BED1EC2E478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04252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B791C-2D59-DE4C-8295-A85FFB7FA624}" type="datetimeFigureOut">
              <a:rPr lang="es-CO" smtClean="0"/>
              <a:t>10/05/19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3A6C8-1BEB-4C42-B034-BED1EC2E478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03527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4910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809B773E-8109-834C-AF1C-EF5912D820F4}"/>
              </a:ext>
            </a:extLst>
          </p:cNvPr>
          <p:cNvSpPr txBox="1"/>
          <p:nvPr/>
        </p:nvSpPr>
        <p:spPr>
          <a:xfrm>
            <a:off x="810322" y="1293541"/>
            <a:ext cx="3940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Encuentro nanan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2780370-953A-1E44-BAF6-F77EDF488F95}"/>
              </a:ext>
            </a:extLst>
          </p:cNvPr>
          <p:cNvSpPr txBox="1"/>
          <p:nvPr/>
        </p:nvSpPr>
        <p:spPr>
          <a:xfrm>
            <a:off x="810321" y="2126166"/>
            <a:ext cx="5568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kdjhsjkfhhfoh ksjsldjiasdj ojdliasuasidjlaksjd </a:t>
            </a:r>
          </a:p>
          <a:p>
            <a:r>
              <a:rPr lang="es-CO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jdkashdysduhasdhsad skjdkj sjdlashdliasdh</a:t>
            </a:r>
          </a:p>
          <a:p>
            <a:r>
              <a:rPr lang="es-CO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hskdhaiusdhiuashduasdk sjhsdh sjhkashd</a:t>
            </a:r>
          </a:p>
          <a:p>
            <a:r>
              <a:rPr lang="es-CO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kjshdkhsdsd kjsdiuas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53B9FF7-43A8-DB4A-AA30-4D3BA347A9E5}"/>
              </a:ext>
            </a:extLst>
          </p:cNvPr>
          <p:cNvSpPr txBox="1"/>
          <p:nvPr/>
        </p:nvSpPr>
        <p:spPr>
          <a:xfrm>
            <a:off x="810322" y="4073910"/>
            <a:ext cx="14050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1923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ED5E610-1E00-1643-8105-B7D8B61E4D4D}"/>
              </a:ext>
            </a:extLst>
          </p:cNvPr>
          <p:cNvSpPr txBox="1"/>
          <p:nvPr/>
        </p:nvSpPr>
        <p:spPr>
          <a:xfrm>
            <a:off x="847491" y="4698380"/>
            <a:ext cx="18064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kdjhsjkfhhfoh ksjsldjiasdj</a:t>
            </a:r>
          </a:p>
        </p:txBody>
      </p:sp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D3230398-C47C-9143-A3EC-1905FD4F5CCD}"/>
              </a:ext>
            </a:extLst>
          </p:cNvPr>
          <p:cNvCxnSpPr>
            <a:cxnSpLocks/>
          </p:cNvCxnSpPr>
          <p:nvPr/>
        </p:nvCxnSpPr>
        <p:spPr>
          <a:xfrm>
            <a:off x="2393795" y="4638907"/>
            <a:ext cx="34197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uadroTexto 8">
            <a:extLst>
              <a:ext uri="{FF2B5EF4-FFF2-40B4-BE49-F238E27FC236}">
                <a16:creationId xmlns:a16="http://schemas.microsoft.com/office/drawing/2014/main" id="{7E7A176E-C99D-B940-AADA-0EA0F954B7B4}"/>
              </a:ext>
            </a:extLst>
          </p:cNvPr>
          <p:cNvSpPr txBox="1"/>
          <p:nvPr/>
        </p:nvSpPr>
        <p:spPr>
          <a:xfrm>
            <a:off x="3018262" y="4363843"/>
            <a:ext cx="18064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kdjhsjkfhhfoh ksjsldjiasdj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3C808F38-D922-E043-B7D5-AAB223CCA02F}"/>
              </a:ext>
            </a:extLst>
          </p:cNvPr>
          <p:cNvSpPr txBox="1"/>
          <p:nvPr/>
        </p:nvSpPr>
        <p:spPr>
          <a:xfrm>
            <a:off x="4668642" y="4363843"/>
            <a:ext cx="18064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kdjhsjkfhhfoh ksjsldjiasdj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F06413D-4EE0-3D46-B4D9-D51E5D8BC38F}"/>
              </a:ext>
            </a:extLst>
          </p:cNvPr>
          <p:cNvSpPr txBox="1"/>
          <p:nvPr/>
        </p:nvSpPr>
        <p:spPr>
          <a:xfrm>
            <a:off x="6289286" y="4363843"/>
            <a:ext cx="18064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kdjhsjkfhhfoh ksjsldjiasdj</a:t>
            </a:r>
          </a:p>
        </p:txBody>
      </p:sp>
    </p:spTree>
    <p:extLst>
      <p:ext uri="{BB962C8B-B14F-4D97-AF65-F5344CB8AC3E}">
        <p14:creationId xmlns:p14="http://schemas.microsoft.com/office/powerpoint/2010/main" val="37211254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22</Words>
  <Application>Microsoft Macintosh PowerPoint</Application>
  <PresentationFormat>Presentación en pantalla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3</cp:revision>
  <dcterms:created xsi:type="dcterms:W3CDTF">2019-05-03T19:10:08Z</dcterms:created>
  <dcterms:modified xsi:type="dcterms:W3CDTF">2019-05-10T21:21:24Z</dcterms:modified>
</cp:coreProperties>
</file>