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8003838" cy="36009263"/>
  <p:notesSz cx="6858000" cy="9144000"/>
  <p:defaultTextStyle>
    <a:defPPr>
      <a:defRPr lang="es-ES"/>
    </a:defPPr>
    <a:lvl1pPr marL="0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1pPr>
    <a:lvl2pPr marL="1543187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2pPr>
    <a:lvl3pPr marL="3086374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3pPr>
    <a:lvl4pPr marL="4629561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4pPr>
    <a:lvl5pPr marL="6172749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5pPr>
    <a:lvl6pPr marL="7715936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6pPr>
    <a:lvl7pPr marL="9259123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7pPr>
    <a:lvl8pPr marL="10802310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8pPr>
    <a:lvl9pPr marL="12345497" algn="l" defTabSz="1543187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342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4"/>
    <p:restoredTop sz="94682"/>
  </p:normalViewPr>
  <p:slideViewPr>
    <p:cSldViewPr snapToGrid="0" snapToObjects="1">
      <p:cViewPr>
        <p:scale>
          <a:sx n="20" d="100"/>
          <a:sy n="20" d="100"/>
        </p:scale>
        <p:origin x="-2790" y="-72"/>
      </p:cViewPr>
      <p:guideLst>
        <p:guide orient="horz" pos="11342"/>
        <p:guide pos="56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7854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175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543187" rtl="0" eaLnBrk="1" latinLnBrk="0" hangingPunct="1">
        <a:spcBef>
          <a:spcPct val="0"/>
        </a:spcBef>
        <a:buNone/>
        <a:defRPr sz="1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7390" indent="-1157390" algn="l" defTabSz="1543187" rtl="0" eaLnBrk="1" latinLnBrk="0" hangingPunct="1">
        <a:spcBef>
          <a:spcPct val="20000"/>
        </a:spcBef>
        <a:buFont typeface="Arial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7679" indent="-964492" algn="l" defTabSz="1543187" rtl="0" eaLnBrk="1" latinLnBrk="0" hangingPunct="1">
        <a:spcBef>
          <a:spcPct val="20000"/>
        </a:spcBef>
        <a:buFont typeface="Arial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2pPr>
      <a:lvl3pPr marL="3857968" indent="-771594" algn="l" defTabSz="1543187" rtl="0" eaLnBrk="1" latinLnBrk="0" hangingPunct="1">
        <a:spcBef>
          <a:spcPct val="20000"/>
        </a:spcBef>
        <a:buFont typeface="Arial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401155" indent="-771594" algn="l" defTabSz="1543187" rtl="0" eaLnBrk="1" latinLnBrk="0" hangingPunct="1">
        <a:spcBef>
          <a:spcPct val="20000"/>
        </a:spcBef>
        <a:buFont typeface="Arial"/>
        <a:buChar char="–"/>
        <a:defRPr sz="6800" kern="1200">
          <a:solidFill>
            <a:schemeClr val="tx1"/>
          </a:solidFill>
          <a:latin typeface="+mn-lt"/>
          <a:ea typeface="+mn-ea"/>
          <a:cs typeface="+mn-cs"/>
        </a:defRPr>
      </a:lvl4pPr>
      <a:lvl5pPr marL="6944342" indent="-771594" algn="l" defTabSz="1543187" rtl="0" eaLnBrk="1" latinLnBrk="0" hangingPunct="1">
        <a:spcBef>
          <a:spcPct val="20000"/>
        </a:spcBef>
        <a:buFont typeface="Arial"/>
        <a:buChar char="»"/>
        <a:defRPr sz="6800" kern="1200">
          <a:solidFill>
            <a:schemeClr val="tx1"/>
          </a:solidFill>
          <a:latin typeface="+mn-lt"/>
          <a:ea typeface="+mn-ea"/>
          <a:cs typeface="+mn-cs"/>
        </a:defRPr>
      </a:lvl5pPr>
      <a:lvl6pPr marL="8487529" indent="-771594" algn="l" defTabSz="1543187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0717" indent="-771594" algn="l" defTabSz="1543187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3904" indent="-771594" algn="l" defTabSz="1543187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7091" indent="-771594" algn="l" defTabSz="1543187" rtl="0" eaLnBrk="1" latinLnBrk="0" hangingPunct="1">
        <a:spcBef>
          <a:spcPct val="20000"/>
        </a:spcBef>
        <a:buFont typeface="Arial"/>
        <a:buChar char="•"/>
        <a:defRPr sz="6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187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374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561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749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936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59123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2310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5497" algn="l" defTabSz="1543187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8939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Personalizado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ucatolica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MERCADEO UCCD</dc:creator>
  <cp:lastModifiedBy>User</cp:lastModifiedBy>
  <cp:revision>5</cp:revision>
  <dcterms:created xsi:type="dcterms:W3CDTF">2018-03-12T14:18:26Z</dcterms:created>
  <dcterms:modified xsi:type="dcterms:W3CDTF">2021-03-23T17:19:36Z</dcterms:modified>
</cp:coreProperties>
</file>