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003838" cy="36009263"/>
  <p:notesSz cx="6858000" cy="9144000"/>
  <p:defaultTextStyle>
    <a:defPPr>
      <a:defRPr lang="es-ES"/>
    </a:defPPr>
    <a:lvl1pPr marL="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18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374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561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749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936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9123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231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549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56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292"/>
    <p:restoredTop sz="94682"/>
  </p:normalViewPr>
  <p:slideViewPr>
    <p:cSldViewPr snapToGrid="0" snapToObjects="1">
      <p:cViewPr varScale="1">
        <p:scale>
          <a:sx n="32" d="100"/>
          <a:sy n="32" d="100"/>
        </p:scale>
        <p:origin x="4832" y="232"/>
      </p:cViewPr>
      <p:guideLst>
        <p:guide orient="horz" pos="11342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B27B2F-6F71-2F41-84E6-D78FFCE0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9515" y="-380627"/>
            <a:ext cx="18407271" cy="364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543187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390" indent="-1157390" algn="l" defTabSz="1543187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79" indent="-964492" algn="l" defTabSz="1543187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968" indent="-771594" algn="l" defTabSz="1543187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1155" indent="-771594" algn="l" defTabSz="1543187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4342" indent="-771594" algn="l" defTabSz="1543187" rtl="0" eaLnBrk="1" latinLnBrk="0" hangingPunct="1">
        <a:spcBef>
          <a:spcPct val="20000"/>
        </a:spcBef>
        <a:buFont typeface="Arial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7529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0717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3904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7091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8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374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561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749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936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123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231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549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89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Company>ucatolica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 UCCD</dc:creator>
  <cp:lastModifiedBy>Microsoft Office User</cp:lastModifiedBy>
  <cp:revision>4</cp:revision>
  <dcterms:created xsi:type="dcterms:W3CDTF">2018-03-12T14:18:26Z</dcterms:created>
  <dcterms:modified xsi:type="dcterms:W3CDTF">2022-03-08T17:26:30Z</dcterms:modified>
</cp:coreProperties>
</file>