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3716000" cy="24382413"/>
  <p:notesSz cx="6858000" cy="9144000"/>
  <p:defaultTextStyle>
    <a:defPPr>
      <a:defRPr lang="es-ES"/>
    </a:defPPr>
    <a:lvl1pPr marL="0" algn="l" defTabSz="1088410" rtl="0" eaLnBrk="1" latinLnBrk="0" hangingPunct="1">
      <a:defRPr sz="4302" kern="1200">
        <a:solidFill>
          <a:schemeClr val="tx1"/>
        </a:solidFill>
        <a:latin typeface="+mn-lt"/>
        <a:ea typeface="+mn-ea"/>
        <a:cs typeface="+mn-cs"/>
      </a:defRPr>
    </a:lvl1pPr>
    <a:lvl2pPr marL="1088410" algn="l" defTabSz="1088410" rtl="0" eaLnBrk="1" latinLnBrk="0" hangingPunct="1">
      <a:defRPr sz="4302" kern="1200">
        <a:solidFill>
          <a:schemeClr val="tx1"/>
        </a:solidFill>
        <a:latin typeface="+mn-lt"/>
        <a:ea typeface="+mn-ea"/>
        <a:cs typeface="+mn-cs"/>
      </a:defRPr>
    </a:lvl2pPr>
    <a:lvl3pPr marL="2176820" algn="l" defTabSz="1088410" rtl="0" eaLnBrk="1" latinLnBrk="0" hangingPunct="1">
      <a:defRPr sz="4302" kern="1200">
        <a:solidFill>
          <a:schemeClr val="tx1"/>
        </a:solidFill>
        <a:latin typeface="+mn-lt"/>
        <a:ea typeface="+mn-ea"/>
        <a:cs typeface="+mn-cs"/>
      </a:defRPr>
    </a:lvl3pPr>
    <a:lvl4pPr marL="3265229" algn="l" defTabSz="1088410" rtl="0" eaLnBrk="1" latinLnBrk="0" hangingPunct="1">
      <a:defRPr sz="4302" kern="1200">
        <a:solidFill>
          <a:schemeClr val="tx1"/>
        </a:solidFill>
        <a:latin typeface="+mn-lt"/>
        <a:ea typeface="+mn-ea"/>
        <a:cs typeface="+mn-cs"/>
      </a:defRPr>
    </a:lvl4pPr>
    <a:lvl5pPr marL="4353640" algn="l" defTabSz="1088410" rtl="0" eaLnBrk="1" latinLnBrk="0" hangingPunct="1">
      <a:defRPr sz="4302" kern="1200">
        <a:solidFill>
          <a:schemeClr val="tx1"/>
        </a:solidFill>
        <a:latin typeface="+mn-lt"/>
        <a:ea typeface="+mn-ea"/>
        <a:cs typeface="+mn-cs"/>
      </a:defRPr>
    </a:lvl5pPr>
    <a:lvl6pPr marL="5442050" algn="l" defTabSz="1088410" rtl="0" eaLnBrk="1" latinLnBrk="0" hangingPunct="1">
      <a:defRPr sz="4302" kern="1200">
        <a:solidFill>
          <a:schemeClr val="tx1"/>
        </a:solidFill>
        <a:latin typeface="+mn-lt"/>
        <a:ea typeface="+mn-ea"/>
        <a:cs typeface="+mn-cs"/>
      </a:defRPr>
    </a:lvl6pPr>
    <a:lvl7pPr marL="6530459" algn="l" defTabSz="1088410" rtl="0" eaLnBrk="1" latinLnBrk="0" hangingPunct="1">
      <a:defRPr sz="4302" kern="1200">
        <a:solidFill>
          <a:schemeClr val="tx1"/>
        </a:solidFill>
        <a:latin typeface="+mn-lt"/>
        <a:ea typeface="+mn-ea"/>
        <a:cs typeface="+mn-cs"/>
      </a:defRPr>
    </a:lvl7pPr>
    <a:lvl8pPr marL="7618869" algn="l" defTabSz="1088410" rtl="0" eaLnBrk="1" latinLnBrk="0" hangingPunct="1">
      <a:defRPr sz="4302" kern="1200">
        <a:solidFill>
          <a:schemeClr val="tx1"/>
        </a:solidFill>
        <a:latin typeface="+mn-lt"/>
        <a:ea typeface="+mn-ea"/>
        <a:cs typeface="+mn-cs"/>
      </a:defRPr>
    </a:lvl8pPr>
    <a:lvl9pPr marL="8707279" algn="l" defTabSz="1088410" rtl="0" eaLnBrk="1" latinLnBrk="0" hangingPunct="1">
      <a:defRPr sz="43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80" userDrawn="1">
          <p15:clr>
            <a:srgbClr val="A4A3A4"/>
          </p15:clr>
        </p15:guide>
        <p15:guide id="2" pos="43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92"/>
    <p:restoredTop sz="94674"/>
  </p:normalViewPr>
  <p:slideViewPr>
    <p:cSldViewPr snapToGrid="0" snapToObjects="1">
      <p:cViewPr varScale="1">
        <p:scale>
          <a:sx n="34" d="100"/>
          <a:sy n="34" d="100"/>
        </p:scale>
        <p:origin x="3048" y="280"/>
      </p:cViewPr>
      <p:guideLst>
        <p:guide orient="horz" pos="7680"/>
        <p:guide pos="4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785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1756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044892" rtl="0" eaLnBrk="1" latinLnBrk="0" hangingPunct="1">
        <a:spcBef>
          <a:spcPct val="0"/>
        </a:spcBef>
        <a:buNone/>
        <a:defRPr sz="100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83669" indent="-783669" algn="l" defTabSz="1044892" rtl="0" eaLnBrk="1" latinLnBrk="0" hangingPunct="1">
        <a:spcBef>
          <a:spcPct val="20000"/>
        </a:spcBef>
        <a:buFont typeface="Arial"/>
        <a:buChar char="•"/>
        <a:defRPr sz="7313" kern="1200">
          <a:solidFill>
            <a:schemeClr val="tx1"/>
          </a:solidFill>
          <a:latin typeface="+mn-lt"/>
          <a:ea typeface="+mn-ea"/>
          <a:cs typeface="+mn-cs"/>
        </a:defRPr>
      </a:lvl1pPr>
      <a:lvl2pPr marL="1697949" indent="-653058" algn="l" defTabSz="1044892" rtl="0" eaLnBrk="1" latinLnBrk="0" hangingPunct="1">
        <a:spcBef>
          <a:spcPct val="20000"/>
        </a:spcBef>
        <a:buFont typeface="Arial"/>
        <a:buChar char="–"/>
        <a:defRPr sz="6432" kern="1200">
          <a:solidFill>
            <a:schemeClr val="tx1"/>
          </a:solidFill>
          <a:latin typeface="+mn-lt"/>
          <a:ea typeface="+mn-ea"/>
          <a:cs typeface="+mn-cs"/>
        </a:defRPr>
      </a:lvl2pPr>
      <a:lvl3pPr marL="2612230" indent="-522446" algn="l" defTabSz="1044892" rtl="0" eaLnBrk="1" latinLnBrk="0" hangingPunct="1">
        <a:spcBef>
          <a:spcPct val="20000"/>
        </a:spcBef>
        <a:buFont typeface="Arial"/>
        <a:buChar char="•"/>
        <a:defRPr sz="5485" kern="1200">
          <a:solidFill>
            <a:schemeClr val="tx1"/>
          </a:solidFill>
          <a:latin typeface="+mn-lt"/>
          <a:ea typeface="+mn-ea"/>
          <a:cs typeface="+mn-cs"/>
        </a:defRPr>
      </a:lvl3pPr>
      <a:lvl4pPr marL="3657122" indent="-522446" algn="l" defTabSz="1044892" rtl="0" eaLnBrk="1" latinLnBrk="0" hangingPunct="1">
        <a:spcBef>
          <a:spcPct val="20000"/>
        </a:spcBef>
        <a:buFont typeface="Arial"/>
        <a:buChar char="–"/>
        <a:defRPr sz="4604" kern="1200">
          <a:solidFill>
            <a:schemeClr val="tx1"/>
          </a:solidFill>
          <a:latin typeface="+mn-lt"/>
          <a:ea typeface="+mn-ea"/>
          <a:cs typeface="+mn-cs"/>
        </a:defRPr>
      </a:lvl4pPr>
      <a:lvl5pPr marL="4702014" indent="-522446" algn="l" defTabSz="1044892" rtl="0" eaLnBrk="1" latinLnBrk="0" hangingPunct="1">
        <a:spcBef>
          <a:spcPct val="20000"/>
        </a:spcBef>
        <a:buFont typeface="Arial"/>
        <a:buChar char="»"/>
        <a:defRPr sz="4604" kern="1200">
          <a:solidFill>
            <a:schemeClr val="tx1"/>
          </a:solidFill>
          <a:latin typeface="+mn-lt"/>
          <a:ea typeface="+mn-ea"/>
          <a:cs typeface="+mn-cs"/>
        </a:defRPr>
      </a:lvl5pPr>
      <a:lvl6pPr marL="5746906" indent="-522446" algn="l" defTabSz="1044892" rtl="0" eaLnBrk="1" latinLnBrk="0" hangingPunct="1">
        <a:spcBef>
          <a:spcPct val="20000"/>
        </a:spcBef>
        <a:buFont typeface="Arial"/>
        <a:buChar char="•"/>
        <a:defRPr sz="4604" kern="1200">
          <a:solidFill>
            <a:schemeClr val="tx1"/>
          </a:solidFill>
          <a:latin typeface="+mn-lt"/>
          <a:ea typeface="+mn-ea"/>
          <a:cs typeface="+mn-cs"/>
        </a:defRPr>
      </a:lvl6pPr>
      <a:lvl7pPr marL="6791798" indent="-522446" algn="l" defTabSz="1044892" rtl="0" eaLnBrk="1" latinLnBrk="0" hangingPunct="1">
        <a:spcBef>
          <a:spcPct val="20000"/>
        </a:spcBef>
        <a:buFont typeface="Arial"/>
        <a:buChar char="•"/>
        <a:defRPr sz="4604" kern="1200">
          <a:solidFill>
            <a:schemeClr val="tx1"/>
          </a:solidFill>
          <a:latin typeface="+mn-lt"/>
          <a:ea typeface="+mn-ea"/>
          <a:cs typeface="+mn-cs"/>
        </a:defRPr>
      </a:lvl7pPr>
      <a:lvl8pPr marL="7836690" indent="-522446" algn="l" defTabSz="1044892" rtl="0" eaLnBrk="1" latinLnBrk="0" hangingPunct="1">
        <a:spcBef>
          <a:spcPct val="20000"/>
        </a:spcBef>
        <a:buFont typeface="Arial"/>
        <a:buChar char="•"/>
        <a:defRPr sz="4604" kern="1200">
          <a:solidFill>
            <a:schemeClr val="tx1"/>
          </a:solidFill>
          <a:latin typeface="+mn-lt"/>
          <a:ea typeface="+mn-ea"/>
          <a:cs typeface="+mn-cs"/>
        </a:defRPr>
      </a:lvl8pPr>
      <a:lvl9pPr marL="8881582" indent="-522446" algn="l" defTabSz="1044892" rtl="0" eaLnBrk="1" latinLnBrk="0" hangingPunct="1">
        <a:spcBef>
          <a:spcPct val="20000"/>
        </a:spcBef>
        <a:buFont typeface="Arial"/>
        <a:buChar char="•"/>
        <a:defRPr sz="46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044892" rtl="0" eaLnBrk="1" latinLnBrk="0" hangingPunct="1">
        <a:defRPr sz="4130" kern="1200">
          <a:solidFill>
            <a:schemeClr val="tx1"/>
          </a:solidFill>
          <a:latin typeface="+mn-lt"/>
          <a:ea typeface="+mn-ea"/>
          <a:cs typeface="+mn-cs"/>
        </a:defRPr>
      </a:lvl1pPr>
      <a:lvl2pPr marL="1044892" algn="l" defTabSz="1044892" rtl="0" eaLnBrk="1" latinLnBrk="0" hangingPunct="1">
        <a:defRPr sz="4130" kern="1200">
          <a:solidFill>
            <a:schemeClr val="tx1"/>
          </a:solidFill>
          <a:latin typeface="+mn-lt"/>
          <a:ea typeface="+mn-ea"/>
          <a:cs typeface="+mn-cs"/>
        </a:defRPr>
      </a:lvl2pPr>
      <a:lvl3pPr marL="2089784" algn="l" defTabSz="1044892" rtl="0" eaLnBrk="1" latinLnBrk="0" hangingPunct="1">
        <a:defRPr sz="4130" kern="1200">
          <a:solidFill>
            <a:schemeClr val="tx1"/>
          </a:solidFill>
          <a:latin typeface="+mn-lt"/>
          <a:ea typeface="+mn-ea"/>
          <a:cs typeface="+mn-cs"/>
        </a:defRPr>
      </a:lvl3pPr>
      <a:lvl4pPr marL="3134676" algn="l" defTabSz="1044892" rtl="0" eaLnBrk="1" latinLnBrk="0" hangingPunct="1">
        <a:defRPr sz="4130" kern="1200">
          <a:solidFill>
            <a:schemeClr val="tx1"/>
          </a:solidFill>
          <a:latin typeface="+mn-lt"/>
          <a:ea typeface="+mn-ea"/>
          <a:cs typeface="+mn-cs"/>
        </a:defRPr>
      </a:lvl4pPr>
      <a:lvl5pPr marL="4179568" algn="l" defTabSz="1044892" rtl="0" eaLnBrk="1" latinLnBrk="0" hangingPunct="1">
        <a:defRPr sz="4130" kern="1200">
          <a:solidFill>
            <a:schemeClr val="tx1"/>
          </a:solidFill>
          <a:latin typeface="+mn-lt"/>
          <a:ea typeface="+mn-ea"/>
          <a:cs typeface="+mn-cs"/>
        </a:defRPr>
      </a:lvl5pPr>
      <a:lvl6pPr marL="5224460" algn="l" defTabSz="1044892" rtl="0" eaLnBrk="1" latinLnBrk="0" hangingPunct="1">
        <a:defRPr sz="4130" kern="1200">
          <a:solidFill>
            <a:schemeClr val="tx1"/>
          </a:solidFill>
          <a:latin typeface="+mn-lt"/>
          <a:ea typeface="+mn-ea"/>
          <a:cs typeface="+mn-cs"/>
        </a:defRPr>
      </a:lvl6pPr>
      <a:lvl7pPr marL="6269352" algn="l" defTabSz="1044892" rtl="0" eaLnBrk="1" latinLnBrk="0" hangingPunct="1">
        <a:defRPr sz="4130" kern="1200">
          <a:solidFill>
            <a:schemeClr val="tx1"/>
          </a:solidFill>
          <a:latin typeface="+mn-lt"/>
          <a:ea typeface="+mn-ea"/>
          <a:cs typeface="+mn-cs"/>
        </a:defRPr>
      </a:lvl7pPr>
      <a:lvl8pPr marL="7314244" algn="l" defTabSz="1044892" rtl="0" eaLnBrk="1" latinLnBrk="0" hangingPunct="1">
        <a:defRPr sz="4130" kern="1200">
          <a:solidFill>
            <a:schemeClr val="tx1"/>
          </a:solidFill>
          <a:latin typeface="+mn-lt"/>
          <a:ea typeface="+mn-ea"/>
          <a:cs typeface="+mn-cs"/>
        </a:defRPr>
      </a:lvl8pPr>
      <a:lvl9pPr marL="8359136" algn="l" defTabSz="1044892" rtl="0" eaLnBrk="1" latinLnBrk="0" hangingPunct="1">
        <a:defRPr sz="41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48939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Macintosh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Tema de Office</vt:lpstr>
      <vt:lpstr>Presentación de PowerPoint</vt:lpstr>
    </vt:vector>
  </TitlesOfParts>
  <Company>ucatolica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MERCADEO UCCD</dc:creator>
  <cp:lastModifiedBy>Microsoft Office User</cp:lastModifiedBy>
  <cp:revision>7</cp:revision>
  <dcterms:created xsi:type="dcterms:W3CDTF">2018-03-12T14:18:26Z</dcterms:created>
  <dcterms:modified xsi:type="dcterms:W3CDTF">2023-03-14T20:36:18Z</dcterms:modified>
</cp:coreProperties>
</file>