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599525" cy="288004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hMQc6XSDwR/MO7k17QntqsXWoQ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1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662960" y="7488788"/>
            <a:ext cx="18273605" cy="186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582345" y="11408172"/>
            <a:ext cx="24407029" cy="46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867447" y="6885771"/>
            <a:ext cx="24407029" cy="137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lvl="1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/>
            </a:lvl2pPr>
            <a:lvl3pPr lvl="2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lvl="3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4pPr>
            <a:lvl5pPr lvl="4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5pPr>
            <a:lvl6pPr lvl="5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6pPr>
            <a:lvl7pPr lvl="6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7pPr>
            <a:lvl8pPr lvl="7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8pPr>
            <a:lvl9pPr lvl="8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73"/>
              <a:buFont typeface="Calibri"/>
              <a:buNone/>
              <a:defRPr sz="1417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4724"/>
              <a:buNone/>
              <a:defRPr sz="472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3780"/>
              <a:buNone/>
              <a:defRPr sz="37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484967" y="7666780"/>
            <a:ext cx="917979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0934760" y="7666780"/>
            <a:ext cx="9179798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487783" y="10520155"/>
            <a:ext cx="9137610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0934761" y="7060106"/>
            <a:ext cx="9182611" cy="346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0934761" y="10520155"/>
            <a:ext cx="9182611" cy="1547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8596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1pPr>
            <a:lvl2pPr marL="914400" lvl="1" indent="-648589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2pPr>
            <a:lvl3pPr marL="1371600" lvl="2" indent="-58858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Char char="•"/>
              <a:defRPr sz="5669"/>
            </a:lvl3pPr>
            <a:lvl4pPr marL="1828800" lvl="3" indent="-528574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4pPr>
            <a:lvl5pPr marL="2286000" lvl="4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5pPr>
            <a:lvl6pPr marL="2743200" lvl="5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6pPr>
            <a:lvl7pPr marL="3200400" lvl="6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7pPr>
            <a:lvl8pPr marL="3657600" lvl="7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8pPr>
            <a:lvl9pPr marL="4114800" lvl="8" indent="-52857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Char char="•"/>
              <a:defRPr sz="472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59"/>
              <a:buFont typeface="Calibri"/>
              <a:buNone/>
              <a:defRPr sz="755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182611" y="4146734"/>
            <a:ext cx="10934760" cy="204669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87781" y="8640127"/>
            <a:ext cx="6966409" cy="160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94"/>
              <a:buFont typeface="Calibri"/>
              <a:buNone/>
              <a:defRPr sz="10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8589" algn="l" rtl="0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858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8574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724"/>
              <a:buFont typeface="Arial"/>
              <a:buChar char="•"/>
              <a:defRPr sz="47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8601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8602" algn="l" rtl="0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Char char="•"/>
              <a:defRPr sz="42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" y="1545"/>
            <a:ext cx="21599522" cy="287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143000" y="2527696"/>
            <a:ext cx="19011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0" i="0" u="none" strike="noStrike" cap="none" dirty="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TITULO</a:t>
            </a:r>
            <a:endParaRPr sz="7200" dirty="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142999" y="3815835"/>
            <a:ext cx="193135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D6001C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 sz="3200" dirty="0">
              <a:solidFill>
                <a:srgbClr val="D600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57200" y="4488380"/>
            <a:ext cx="5905500" cy="916162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0226675" y="8071307"/>
            <a:ext cx="10229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IOIOIOIO IOIOI IOIIIO IOI IIO 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57200" y="14400212"/>
            <a:ext cx="5905500" cy="1058437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7;p1">
            <a:extLst>
              <a:ext uri="{FF2B5EF4-FFF2-40B4-BE49-F238E27FC236}">
                <a16:creationId xmlns:a16="http://schemas.microsoft.com/office/drawing/2014/main" id="{03107760-B240-42EC-BAB0-EB242BC4E30F}"/>
              </a:ext>
            </a:extLst>
          </p:cNvPr>
          <p:cNvSpPr/>
          <p:nvPr/>
        </p:nvSpPr>
        <p:spPr>
          <a:xfrm flipH="1">
            <a:off x="6797941" y="4488380"/>
            <a:ext cx="7200900" cy="2034380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87;p1">
            <a:extLst>
              <a:ext uri="{FF2B5EF4-FFF2-40B4-BE49-F238E27FC236}">
                <a16:creationId xmlns:a16="http://schemas.microsoft.com/office/drawing/2014/main" id="{EB77103B-3514-4358-BB2E-120FD6B8E315}"/>
              </a:ext>
            </a:extLst>
          </p:cNvPr>
          <p:cNvSpPr/>
          <p:nvPr/>
        </p:nvSpPr>
        <p:spPr>
          <a:xfrm>
            <a:off x="14434082" y="4488380"/>
            <a:ext cx="2240754" cy="1509502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87;p1">
            <a:extLst>
              <a:ext uri="{FF2B5EF4-FFF2-40B4-BE49-F238E27FC236}">
                <a16:creationId xmlns:a16="http://schemas.microsoft.com/office/drawing/2014/main" id="{8123EAE9-0D36-454A-BCAA-90360777D72A}"/>
              </a:ext>
            </a:extLst>
          </p:cNvPr>
          <p:cNvSpPr/>
          <p:nvPr/>
        </p:nvSpPr>
        <p:spPr>
          <a:xfrm>
            <a:off x="17110076" y="4488380"/>
            <a:ext cx="2240754" cy="1509502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1;p1">
            <a:extLst>
              <a:ext uri="{FF2B5EF4-FFF2-40B4-BE49-F238E27FC236}">
                <a16:creationId xmlns:a16="http://schemas.microsoft.com/office/drawing/2014/main" id="{16FF4DD1-3721-4658-B062-D85289C6E4AE}"/>
              </a:ext>
            </a:extLst>
          </p:cNvPr>
          <p:cNvSpPr/>
          <p:nvPr/>
        </p:nvSpPr>
        <p:spPr>
          <a:xfrm>
            <a:off x="14434082" y="19964400"/>
            <a:ext cx="4916748" cy="498725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6;p1">
            <a:extLst>
              <a:ext uri="{FF2B5EF4-FFF2-40B4-BE49-F238E27FC236}">
                <a16:creationId xmlns:a16="http://schemas.microsoft.com/office/drawing/2014/main" id="{A5D97878-8B27-4FFF-A80D-74A5CE39AF8C}"/>
              </a:ext>
            </a:extLst>
          </p:cNvPr>
          <p:cNvSpPr txBox="1"/>
          <p:nvPr/>
        </p:nvSpPr>
        <p:spPr>
          <a:xfrm>
            <a:off x="457201" y="4488380"/>
            <a:ext cx="5905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(1)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6;p1">
            <a:extLst>
              <a:ext uri="{FF2B5EF4-FFF2-40B4-BE49-F238E27FC236}">
                <a16:creationId xmlns:a16="http://schemas.microsoft.com/office/drawing/2014/main" id="{CAD54ED6-7825-4BF9-9CE5-5D1443CAB414}"/>
              </a:ext>
            </a:extLst>
          </p:cNvPr>
          <p:cNvSpPr txBox="1"/>
          <p:nvPr/>
        </p:nvSpPr>
        <p:spPr>
          <a:xfrm>
            <a:off x="457200" y="14400211"/>
            <a:ext cx="5905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(2)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6;p1">
            <a:extLst>
              <a:ext uri="{FF2B5EF4-FFF2-40B4-BE49-F238E27FC236}">
                <a16:creationId xmlns:a16="http://schemas.microsoft.com/office/drawing/2014/main" id="{821F7CE7-0BF0-4A3F-ADE0-A747A6A1CAE5}"/>
              </a:ext>
            </a:extLst>
          </p:cNvPr>
          <p:cNvSpPr txBox="1"/>
          <p:nvPr/>
        </p:nvSpPr>
        <p:spPr>
          <a:xfrm>
            <a:off x="7422887" y="4488380"/>
            <a:ext cx="5905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(3)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86;p1">
            <a:extLst>
              <a:ext uri="{FF2B5EF4-FFF2-40B4-BE49-F238E27FC236}">
                <a16:creationId xmlns:a16="http://schemas.microsoft.com/office/drawing/2014/main" id="{C9642C44-8AAE-44CA-8B68-6054D4C1938B}"/>
              </a:ext>
            </a:extLst>
          </p:cNvPr>
          <p:cNvSpPr txBox="1"/>
          <p:nvPr/>
        </p:nvSpPr>
        <p:spPr>
          <a:xfrm>
            <a:off x="14530385" y="4581536"/>
            <a:ext cx="21444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(4)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6;p1">
            <a:extLst>
              <a:ext uri="{FF2B5EF4-FFF2-40B4-BE49-F238E27FC236}">
                <a16:creationId xmlns:a16="http://schemas.microsoft.com/office/drawing/2014/main" id="{96144544-AE2A-4F49-942C-BB4DD2F76ABB}"/>
              </a:ext>
            </a:extLst>
          </p:cNvPr>
          <p:cNvSpPr txBox="1"/>
          <p:nvPr/>
        </p:nvSpPr>
        <p:spPr>
          <a:xfrm>
            <a:off x="17158227" y="4488379"/>
            <a:ext cx="21444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(5)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86;p1">
            <a:extLst>
              <a:ext uri="{FF2B5EF4-FFF2-40B4-BE49-F238E27FC236}">
                <a16:creationId xmlns:a16="http://schemas.microsoft.com/office/drawing/2014/main" id="{F3E3F559-5C73-456E-BC0A-299B47544460}"/>
              </a:ext>
            </a:extLst>
          </p:cNvPr>
          <p:cNvSpPr txBox="1"/>
          <p:nvPr/>
        </p:nvSpPr>
        <p:spPr>
          <a:xfrm>
            <a:off x="14434081" y="19964400"/>
            <a:ext cx="491674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(6)</a:t>
            </a:r>
            <a:endParaRPr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Victoria Torres Ferrer</dc:creator>
  <cp:lastModifiedBy>Cindy Xiomara Lugo Jimenez</cp:lastModifiedBy>
  <cp:revision>5</cp:revision>
  <dcterms:created xsi:type="dcterms:W3CDTF">2022-10-14T11:43:52Z</dcterms:created>
  <dcterms:modified xsi:type="dcterms:W3CDTF">2023-08-25T21:12:03Z</dcterms:modified>
</cp:coreProperties>
</file>