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3716000" cy="24382413"/>
  <p:notesSz cx="6858000" cy="9144000"/>
  <p:defaultTextStyle>
    <a:defPPr>
      <a:defRPr lang="es-ES"/>
    </a:defPPr>
    <a:lvl1pPr marL="0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1pPr>
    <a:lvl2pPr marL="1088410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2pPr>
    <a:lvl3pPr marL="2176820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3pPr>
    <a:lvl4pPr marL="3265229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4pPr>
    <a:lvl5pPr marL="4353640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5pPr>
    <a:lvl6pPr marL="5442050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6pPr>
    <a:lvl7pPr marL="6530459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7pPr>
    <a:lvl8pPr marL="7618869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8pPr>
    <a:lvl9pPr marL="8707279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0" userDrawn="1">
          <p15:clr>
            <a:srgbClr val="A4A3A4"/>
          </p15:clr>
        </p15:guide>
        <p15:guide id="2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2"/>
    <p:restoredTop sz="94674"/>
  </p:normalViewPr>
  <p:slideViewPr>
    <p:cSldViewPr snapToGrid="0" snapToObjects="1">
      <p:cViewPr varScale="1">
        <p:scale>
          <a:sx n="34" d="100"/>
          <a:sy n="34" d="100"/>
        </p:scale>
        <p:origin x="3048" y="280"/>
      </p:cViewPr>
      <p:guideLst>
        <p:guide orient="horz" pos="768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785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175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44892" rtl="0" eaLnBrk="1" latinLnBrk="0" hangingPunct="1">
        <a:spcBef>
          <a:spcPct val="0"/>
        </a:spcBef>
        <a:buNone/>
        <a:defRPr sz="100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3669" indent="-783669" algn="l" defTabSz="1044892" rtl="0" eaLnBrk="1" latinLnBrk="0" hangingPunct="1">
        <a:spcBef>
          <a:spcPct val="20000"/>
        </a:spcBef>
        <a:buFont typeface="Arial"/>
        <a:buChar char="•"/>
        <a:defRPr sz="7313" kern="1200">
          <a:solidFill>
            <a:schemeClr val="tx1"/>
          </a:solidFill>
          <a:latin typeface="+mn-lt"/>
          <a:ea typeface="+mn-ea"/>
          <a:cs typeface="+mn-cs"/>
        </a:defRPr>
      </a:lvl1pPr>
      <a:lvl2pPr marL="1697949" indent="-653058" algn="l" defTabSz="1044892" rtl="0" eaLnBrk="1" latinLnBrk="0" hangingPunct="1">
        <a:spcBef>
          <a:spcPct val="20000"/>
        </a:spcBef>
        <a:buFont typeface="Arial"/>
        <a:buChar char="–"/>
        <a:defRPr sz="6432" kern="1200">
          <a:solidFill>
            <a:schemeClr val="tx1"/>
          </a:solidFill>
          <a:latin typeface="+mn-lt"/>
          <a:ea typeface="+mn-ea"/>
          <a:cs typeface="+mn-cs"/>
        </a:defRPr>
      </a:lvl2pPr>
      <a:lvl3pPr marL="2612230" indent="-522446" algn="l" defTabSz="1044892" rtl="0" eaLnBrk="1" latinLnBrk="0" hangingPunct="1">
        <a:spcBef>
          <a:spcPct val="20000"/>
        </a:spcBef>
        <a:buFont typeface="Arial"/>
        <a:buChar char="•"/>
        <a:defRPr sz="5485" kern="1200">
          <a:solidFill>
            <a:schemeClr val="tx1"/>
          </a:solidFill>
          <a:latin typeface="+mn-lt"/>
          <a:ea typeface="+mn-ea"/>
          <a:cs typeface="+mn-cs"/>
        </a:defRPr>
      </a:lvl3pPr>
      <a:lvl4pPr marL="3657122" indent="-522446" algn="l" defTabSz="1044892" rtl="0" eaLnBrk="1" latinLnBrk="0" hangingPunct="1">
        <a:spcBef>
          <a:spcPct val="20000"/>
        </a:spcBef>
        <a:buFont typeface="Arial"/>
        <a:buChar char="–"/>
        <a:defRPr sz="4604" kern="1200">
          <a:solidFill>
            <a:schemeClr val="tx1"/>
          </a:solidFill>
          <a:latin typeface="+mn-lt"/>
          <a:ea typeface="+mn-ea"/>
          <a:cs typeface="+mn-cs"/>
        </a:defRPr>
      </a:lvl4pPr>
      <a:lvl5pPr marL="4702014" indent="-522446" algn="l" defTabSz="1044892" rtl="0" eaLnBrk="1" latinLnBrk="0" hangingPunct="1">
        <a:spcBef>
          <a:spcPct val="20000"/>
        </a:spcBef>
        <a:buFont typeface="Arial"/>
        <a:buChar char="»"/>
        <a:defRPr sz="4604" kern="1200">
          <a:solidFill>
            <a:schemeClr val="tx1"/>
          </a:solidFill>
          <a:latin typeface="+mn-lt"/>
          <a:ea typeface="+mn-ea"/>
          <a:cs typeface="+mn-cs"/>
        </a:defRPr>
      </a:lvl5pPr>
      <a:lvl6pPr marL="5746906" indent="-522446" algn="l" defTabSz="1044892" rtl="0" eaLnBrk="1" latinLnBrk="0" hangingPunct="1">
        <a:spcBef>
          <a:spcPct val="20000"/>
        </a:spcBef>
        <a:buFont typeface="Arial"/>
        <a:buChar char="•"/>
        <a:defRPr sz="4604" kern="1200">
          <a:solidFill>
            <a:schemeClr val="tx1"/>
          </a:solidFill>
          <a:latin typeface="+mn-lt"/>
          <a:ea typeface="+mn-ea"/>
          <a:cs typeface="+mn-cs"/>
        </a:defRPr>
      </a:lvl6pPr>
      <a:lvl7pPr marL="6791798" indent="-522446" algn="l" defTabSz="1044892" rtl="0" eaLnBrk="1" latinLnBrk="0" hangingPunct="1">
        <a:spcBef>
          <a:spcPct val="20000"/>
        </a:spcBef>
        <a:buFont typeface="Arial"/>
        <a:buChar char="•"/>
        <a:defRPr sz="4604" kern="1200">
          <a:solidFill>
            <a:schemeClr val="tx1"/>
          </a:solidFill>
          <a:latin typeface="+mn-lt"/>
          <a:ea typeface="+mn-ea"/>
          <a:cs typeface="+mn-cs"/>
        </a:defRPr>
      </a:lvl7pPr>
      <a:lvl8pPr marL="7836690" indent="-522446" algn="l" defTabSz="1044892" rtl="0" eaLnBrk="1" latinLnBrk="0" hangingPunct="1">
        <a:spcBef>
          <a:spcPct val="20000"/>
        </a:spcBef>
        <a:buFont typeface="Arial"/>
        <a:buChar char="•"/>
        <a:defRPr sz="4604" kern="1200">
          <a:solidFill>
            <a:schemeClr val="tx1"/>
          </a:solidFill>
          <a:latin typeface="+mn-lt"/>
          <a:ea typeface="+mn-ea"/>
          <a:cs typeface="+mn-cs"/>
        </a:defRPr>
      </a:lvl8pPr>
      <a:lvl9pPr marL="8881582" indent="-522446" algn="l" defTabSz="1044892" rtl="0" eaLnBrk="1" latinLnBrk="0" hangingPunct="1">
        <a:spcBef>
          <a:spcPct val="20000"/>
        </a:spcBef>
        <a:buFont typeface="Arial"/>
        <a:buChar char="•"/>
        <a:defRPr sz="46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1pPr>
      <a:lvl2pPr marL="1044892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2pPr>
      <a:lvl3pPr marL="2089784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3pPr>
      <a:lvl4pPr marL="3134676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4pPr>
      <a:lvl5pPr marL="4179568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5pPr>
      <a:lvl6pPr marL="5224460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6pPr>
      <a:lvl7pPr marL="6269352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7pPr>
      <a:lvl8pPr marL="7314244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8pPr>
      <a:lvl9pPr marL="8359136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8939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Company>ucatolica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MERCADEO UCCD</dc:creator>
  <cp:lastModifiedBy>Microsoft Office User</cp:lastModifiedBy>
  <cp:revision>9</cp:revision>
  <dcterms:created xsi:type="dcterms:W3CDTF">2018-03-12T14:18:26Z</dcterms:created>
  <dcterms:modified xsi:type="dcterms:W3CDTF">2025-01-23T14:42:12Z</dcterms:modified>
</cp:coreProperties>
</file>