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6"/>
  </p:handoutMasterIdLst>
  <p:sldIdLst>
    <p:sldId id="256" r:id="rId2"/>
    <p:sldId id="261" r:id="rId3"/>
    <p:sldId id="262" r:id="rId4"/>
    <p:sldId id="260" r:id="rId5"/>
  </p:sldIdLst>
  <p:sldSz cx="12192000" cy="6858000"/>
  <p:notesSz cx="6858000" cy="91440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2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56" d="100"/>
          <a:sy n="156" d="100"/>
        </p:scale>
        <p:origin x="688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DFA481D-D2A0-ABEE-0B08-47094F6791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C77176-C8F2-C571-403B-5BBE801843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FAF138-1B03-5D48-840E-BBCDDDBFF374}" type="datetimeFigureOut">
              <a:rPr lang="es-CO"/>
              <a:pPr>
                <a:defRPr/>
              </a:pPr>
              <a:t>11/06/26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5755E1-BB6F-D27A-616E-AA679531B3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B1AA571-CA57-0D89-5E2D-6BE401AA55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0D9A82D-182E-F340-973D-5F567BECBCDB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F3FD7DE7-149B-8D8B-A71E-9AC70F4EFE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940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0FE082D4-CC07-71B1-443E-8330B85C90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11113"/>
            <a:ext cx="12350750" cy="6946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24027A1-59D7-E495-5138-4C339CCCCA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10"/>
          <a:stretch/>
        </p:blipFill>
        <p:spPr>
          <a:xfrm>
            <a:off x="-66676" y="0"/>
            <a:ext cx="12350751" cy="591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33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0FE082D4-CC07-71B1-443E-8330B85C90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11113"/>
            <a:ext cx="12350750" cy="6946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BFE1D2-D157-F39B-38A3-C662F62ACB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21"/>
          <a:stretch/>
        </p:blipFill>
        <p:spPr>
          <a:xfrm>
            <a:off x="-66675" y="-11113"/>
            <a:ext cx="12374013" cy="59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23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>
            <a:extLst>
              <a:ext uri="{FF2B5EF4-FFF2-40B4-BE49-F238E27FC236}">
                <a16:creationId xmlns:a16="http://schemas.microsoft.com/office/drawing/2014/main" id="{0FE082D4-CC07-71B1-443E-8330B85C90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11113"/>
            <a:ext cx="12350750" cy="6946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42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17AC84BF-9A52-9786-5FF3-B4382C005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CO"/>
              <a:t>Haz clic para modificar el estilo de título del patrón</a:t>
            </a:r>
            <a:endParaRPr lang="es-CO" altLang="es-CO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F3C7587B-EE10-A4F4-8BEE-8CE3DB5A47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CO"/>
              <a:t>Haga clic para modificar los estilos de texto del patrón</a:t>
            </a:r>
          </a:p>
          <a:p>
            <a:pPr lvl="1"/>
            <a:r>
              <a:rPr lang="es-MX" altLang="es-CO"/>
              <a:t>Segundo nivel</a:t>
            </a:r>
          </a:p>
          <a:p>
            <a:pPr lvl="2"/>
            <a:r>
              <a:rPr lang="es-MX" altLang="es-CO"/>
              <a:t>Tercer nivel</a:t>
            </a:r>
          </a:p>
          <a:p>
            <a:pPr lvl="3"/>
            <a:r>
              <a:rPr lang="es-MX" altLang="es-CO"/>
              <a:t>Cuarto nivel</a:t>
            </a:r>
          </a:p>
          <a:p>
            <a:pPr lvl="4"/>
            <a:r>
              <a:rPr lang="es-MX" altLang="es-CO"/>
              <a:t>Quinto nivel</a:t>
            </a:r>
            <a:endParaRPr lang="es-CO" alt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3E31A6-DDD4-4C77-BACC-62C060F02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8E54E5-EFD7-6141-9867-55F8E49C52E4}" type="datetimeFigureOut">
              <a:rPr lang="es-CO"/>
              <a:pPr>
                <a:defRPr/>
              </a:pPr>
              <a:t>11/06/26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F12F25-6E6A-3279-0141-BA6A16FB4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28F3D1-3C95-976A-DF5C-29951BBFE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237137-852E-FF4D-B081-4E7D7F3B1EF6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4" r:id="rId2"/>
    <p:sldLayoutId id="2147483673" r:id="rId3"/>
    <p:sldLayoutId id="2147483672" r:id="rId4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89145AFE-1B53-E352-A214-31D0622577A7}"/>
              </a:ext>
            </a:extLst>
          </p:cNvPr>
          <p:cNvSpPr/>
          <p:nvPr/>
        </p:nvSpPr>
        <p:spPr>
          <a:xfrm>
            <a:off x="1333928" y="3953836"/>
            <a:ext cx="2210655" cy="3231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8C2E0025-7EE5-01F9-935E-94B6F48B1F13}"/>
              </a:ext>
            </a:extLst>
          </p:cNvPr>
          <p:cNvSpPr/>
          <p:nvPr/>
        </p:nvSpPr>
        <p:spPr>
          <a:xfrm>
            <a:off x="1333929" y="4343019"/>
            <a:ext cx="1224336" cy="3231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C1AC9914-3D3B-61BF-8E5C-1F7742F4D56A}"/>
              </a:ext>
            </a:extLst>
          </p:cNvPr>
          <p:cNvSpPr/>
          <p:nvPr/>
        </p:nvSpPr>
        <p:spPr>
          <a:xfrm>
            <a:off x="1335639" y="3575407"/>
            <a:ext cx="1746608" cy="32316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57140F7-2F4B-E57E-78D8-BD05C1E10058}"/>
              </a:ext>
            </a:extLst>
          </p:cNvPr>
          <p:cNvSpPr txBox="1"/>
          <p:nvPr/>
        </p:nvSpPr>
        <p:spPr>
          <a:xfrm>
            <a:off x="1325367" y="3575407"/>
            <a:ext cx="18698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500" dirty="0">
                <a:solidFill>
                  <a:srgbClr val="1C3A5B"/>
                </a:solidFill>
                <a:latin typeface="Arial" panose="020B0604020202020204" pitchFamily="34" charset="0"/>
                <a:ea typeface="Euclid Circular A" panose="020B0504000000000000" pitchFamily="34" charset="77"/>
                <a:cs typeface="Arial" panose="020B0604020202020204" pitchFamily="34" charset="0"/>
              </a:rPr>
              <a:t>Título del proyecto: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1A271B6-C652-1C9D-87A5-BA17E8E2E54C}"/>
              </a:ext>
            </a:extLst>
          </p:cNvPr>
          <p:cNvSpPr txBox="1"/>
          <p:nvPr/>
        </p:nvSpPr>
        <p:spPr>
          <a:xfrm>
            <a:off x="1325366" y="3935003"/>
            <a:ext cx="21062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500" dirty="0">
                <a:solidFill>
                  <a:srgbClr val="1C3A5B"/>
                </a:solidFill>
                <a:latin typeface="Arial" panose="020B0604020202020204" pitchFamily="34" charset="0"/>
                <a:ea typeface="Euclid Circular A" panose="020B0504000000000000" pitchFamily="34" charset="77"/>
                <a:cs typeface="Arial" panose="020B0604020202020204" pitchFamily="34" charset="0"/>
              </a:rPr>
              <a:t>Nombre del Semillero: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2940E24-8A72-79AA-8823-4D56A7E8F7D2}"/>
              </a:ext>
            </a:extLst>
          </p:cNvPr>
          <p:cNvSpPr txBox="1"/>
          <p:nvPr/>
        </p:nvSpPr>
        <p:spPr>
          <a:xfrm>
            <a:off x="1325366" y="4335695"/>
            <a:ext cx="12637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500" dirty="0">
                <a:solidFill>
                  <a:srgbClr val="1C3A5B"/>
                </a:solidFill>
                <a:latin typeface="Arial" panose="020B0604020202020204" pitchFamily="34" charset="0"/>
                <a:ea typeface="Euclid Circular A" panose="020B0504000000000000" pitchFamily="34" charset="77"/>
                <a:cs typeface="Arial" panose="020B0604020202020204" pitchFamily="34" charset="0"/>
              </a:rPr>
              <a:t>Integrantes: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B17910-D3C6-6E52-ACCA-9A54D9EAC67F}"/>
              </a:ext>
            </a:extLst>
          </p:cNvPr>
          <p:cNvSpPr txBox="1"/>
          <p:nvPr/>
        </p:nvSpPr>
        <p:spPr>
          <a:xfrm>
            <a:off x="1191803" y="2876764"/>
            <a:ext cx="3986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chemeClr val="bg1"/>
                </a:solidFill>
                <a:latin typeface="Arial" panose="020B0604020202020204" pitchFamily="34" charset="0"/>
                <a:ea typeface="Euclid Circular A" panose="020B0504000000000000" pitchFamily="34" charset="77"/>
                <a:cs typeface="Arial" panose="020B0604020202020204" pitchFamily="34" charset="0"/>
              </a:rPr>
              <a:t>Investiga y Comunica: Una Experiencia Que Inspira Ciencia</a:t>
            </a:r>
          </a:p>
        </p:txBody>
      </p:sp>
    </p:spTree>
    <p:extLst>
      <p:ext uri="{BB962C8B-B14F-4D97-AF65-F5344CB8AC3E}">
        <p14:creationId xmlns:p14="http://schemas.microsoft.com/office/powerpoint/2010/main" val="1143574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0006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080262D-02EB-FA49-2EB5-02ECDFCF6475}"/>
              </a:ext>
            </a:extLst>
          </p:cNvPr>
          <p:cNvSpPr txBox="1"/>
          <p:nvPr/>
        </p:nvSpPr>
        <p:spPr>
          <a:xfrm>
            <a:off x="1191803" y="2876764"/>
            <a:ext cx="3986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chemeClr val="bg1"/>
                </a:solidFill>
                <a:latin typeface="Arial" panose="020B0604020202020204" pitchFamily="34" charset="0"/>
                <a:ea typeface="Euclid Circular A" panose="020B0504000000000000" pitchFamily="34" charset="77"/>
                <a:cs typeface="Arial" panose="020B0604020202020204" pitchFamily="34" charset="0"/>
              </a:rPr>
              <a:t>Investiga y Comunica: Una Experiencia Que Inspira Ciencia</a:t>
            </a:r>
          </a:p>
        </p:txBody>
      </p:sp>
    </p:spTree>
    <p:extLst>
      <p:ext uri="{BB962C8B-B14F-4D97-AF65-F5344CB8AC3E}">
        <p14:creationId xmlns:p14="http://schemas.microsoft.com/office/powerpoint/2010/main" val="4582935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28</Words>
  <Application>Microsoft Macintosh PowerPoint</Application>
  <PresentationFormat>Panorámica</PresentationFormat>
  <Paragraphs>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mercadeo</cp:lastModifiedBy>
  <cp:revision>16</cp:revision>
  <dcterms:created xsi:type="dcterms:W3CDTF">2022-01-12T17:41:47Z</dcterms:created>
  <dcterms:modified xsi:type="dcterms:W3CDTF">2026-06-11T20:18:19Z</dcterms:modified>
</cp:coreProperties>
</file>